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5" r:id="rId4"/>
    <p:sldId id="274" r:id="rId5"/>
    <p:sldId id="276" r:id="rId6"/>
    <p:sldId id="258" r:id="rId7"/>
    <p:sldId id="261" r:id="rId8"/>
    <p:sldId id="262" r:id="rId9"/>
    <p:sldId id="263" r:id="rId10"/>
    <p:sldId id="27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687BE5C-39D2-4894-BA19-F5363E82FE05}">
          <p14:sldIdLst>
            <p14:sldId id="256"/>
            <p14:sldId id="257"/>
            <p14:sldId id="275"/>
            <p14:sldId id="274"/>
            <p14:sldId id="276"/>
            <p14:sldId id="258"/>
            <p14:sldId id="261"/>
            <p14:sldId id="262"/>
            <p14:sldId id="263"/>
            <p14:sldId id="27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C433-836E-454F-B2E0-EE0BE252F4DB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8CD9-56E2-41B9-BC73-C2A7422CC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758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C433-836E-454F-B2E0-EE0BE252F4DB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8CD9-56E2-41B9-BC73-C2A7422CC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076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C433-836E-454F-B2E0-EE0BE252F4DB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8CD9-56E2-41B9-BC73-C2A7422CC22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369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C433-836E-454F-B2E0-EE0BE252F4DB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8CD9-56E2-41B9-BC73-C2A7422CC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938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C433-836E-454F-B2E0-EE0BE252F4DB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8CD9-56E2-41B9-BC73-C2A7422CC22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401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C433-836E-454F-B2E0-EE0BE252F4DB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8CD9-56E2-41B9-BC73-C2A7422CC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403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C433-836E-454F-B2E0-EE0BE252F4DB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8CD9-56E2-41B9-BC73-C2A7422CC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8059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C433-836E-454F-B2E0-EE0BE252F4DB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8CD9-56E2-41B9-BC73-C2A7422CC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6707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C433-836E-454F-B2E0-EE0BE252F4DB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8CD9-56E2-41B9-BC73-C2A7422CC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352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C433-836E-454F-B2E0-EE0BE252F4DB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8CD9-56E2-41B9-BC73-C2A7422CC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290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C433-836E-454F-B2E0-EE0BE252F4DB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8CD9-56E2-41B9-BC73-C2A7422CC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493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C433-836E-454F-B2E0-EE0BE252F4DB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8CD9-56E2-41B9-BC73-C2A7422CC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7770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C433-836E-454F-B2E0-EE0BE252F4DB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8CD9-56E2-41B9-BC73-C2A7422CC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7159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C433-836E-454F-B2E0-EE0BE252F4DB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8CD9-56E2-41B9-BC73-C2A7422CC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625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C433-836E-454F-B2E0-EE0BE252F4DB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8CD9-56E2-41B9-BC73-C2A7422CC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83373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CC433-836E-454F-B2E0-EE0BE252F4DB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28CD9-56E2-41B9-BC73-C2A7422CC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6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CC433-836E-454F-B2E0-EE0BE252F4DB}" type="datetimeFigureOut">
              <a:rPr lang="ru-RU" smtClean="0"/>
              <a:t>24.12.2023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0228CD9-56E2-41B9-BC73-C2A7422CC2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048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 ?><Relationships xmlns="http://schemas.openxmlformats.org/package/2006/relationships"><Relationship Id="rId3" Target="../media/image18.jpeg" Type="http://schemas.openxmlformats.org/officeDocument/2006/relationships/image"/><Relationship Id="rId2" Target="../media/image17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9.jpeg" Type="http://schemas.openxmlformats.org/officeDocument/2006/relationships/image"/><Relationship Id="rId4" Target="../media/image2.jpe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3" Target="../media/image21.jpeg" Type="http://schemas.openxmlformats.org/officeDocument/2006/relationships/image"/><Relationship Id="rId2" Target="../media/image20.jp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23.jpeg" Type="http://schemas.openxmlformats.org/officeDocument/2006/relationships/image"/><Relationship Id="rId4" Target="../media/image22.jpeg" Type="http://schemas.openxmlformats.org/officeDocument/2006/relationships/image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7.jpeg" Type="http://schemas.openxmlformats.org/officeDocument/2006/relationships/image"/></Relationships>
</file>

<file path=ppt/slides/_rels/slide7.xml.rels><?xml version="1.0" encoding="UTF-8" standalone="yes" ?><Relationships xmlns="http://schemas.openxmlformats.org/package/2006/relationships"><Relationship Id="rId3" Target="../media/image9.jpeg" Type="http://schemas.openxmlformats.org/officeDocument/2006/relationships/image"/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0.jpeg" Type="http://schemas.openxmlformats.org/officeDocument/2006/relationships/image"/><Relationship Id="rId1" Target="../slideLayouts/slideLayout2.xml" Type="http://schemas.openxmlformats.org/officeDocument/2006/relationships/slideLayout"/><Relationship Id="rId4" Target="../media/image12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3" Target="../media/image14.jpeg" Type="http://schemas.openxmlformats.org/officeDocument/2006/relationships/image"/><Relationship Id="rId2" Target="../media/image13.jpeg" Type="http://schemas.openxmlformats.org/officeDocument/2006/relationships/image"/><Relationship Id="rId1" Target="../slideLayouts/slideLayout2.xml" Type="http://schemas.openxmlformats.org/officeDocument/2006/relationships/slideLayout"/><Relationship Id="rId5" Target="../media/image16.jpeg" Type="http://schemas.openxmlformats.org/officeDocument/2006/relationships/image"/><Relationship Id="rId4" Target="../media/image15.jpeg" Type="http://schemas.openxmlformats.org/officeDocument/2006/relationships/imag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C02F3E-0416-0A6D-B2CF-E6EB603D7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4128" y="740664"/>
            <a:ext cx="7818119" cy="2697480"/>
          </a:xfrm>
        </p:spPr>
        <p:txBody>
          <a:bodyPr/>
          <a:lstStyle/>
          <a:p>
            <a:pPr algn="ctr"/>
            <a:r>
              <a:rPr lang="ru-RU" sz="6000" dirty="0" smtClean="0">
                <a:solidFill>
                  <a:srgbClr val="002060"/>
                </a:solidFill>
                <a:latin typeface="Franklin Gothic Demi" panose="020B0703020102020204" pitchFamily="34" charset="0"/>
              </a:rPr>
              <a:t/>
            </a:r>
            <a:br>
              <a:rPr lang="ru-RU" sz="6000" dirty="0" smtClean="0">
                <a:solidFill>
                  <a:srgbClr val="002060"/>
                </a:solidFill>
                <a:latin typeface="Franklin Gothic Demi" panose="020B0703020102020204" pitchFamily="34" charset="0"/>
              </a:rPr>
            </a:br>
            <a:r>
              <a:rPr lang="ru-RU" sz="6000" dirty="0">
                <a:solidFill>
                  <a:srgbClr val="002060"/>
                </a:solidFill>
                <a:latin typeface="Franklin Gothic Demi" panose="020B0703020102020204" pitchFamily="34" charset="0"/>
              </a:rPr>
              <a:t/>
            </a:r>
            <a:br>
              <a:rPr lang="ru-RU" sz="6000" dirty="0">
                <a:solidFill>
                  <a:srgbClr val="002060"/>
                </a:solidFill>
                <a:latin typeface="Franklin Gothic Demi" panose="020B0703020102020204" pitchFamily="34" charset="0"/>
              </a:rPr>
            </a:br>
            <a:r>
              <a:rPr lang="ru-RU" sz="6000" dirty="0" smtClean="0">
                <a:solidFill>
                  <a:srgbClr val="002060"/>
                </a:solidFill>
                <a:latin typeface="Franklin Gothic Demi" panose="020B0703020102020204" pitchFamily="34" charset="0"/>
              </a:rPr>
              <a:t/>
            </a:r>
            <a:br>
              <a:rPr lang="ru-RU" sz="6000" dirty="0" smtClean="0">
                <a:solidFill>
                  <a:srgbClr val="002060"/>
                </a:solidFill>
                <a:latin typeface="Franklin Gothic Demi" panose="020B0703020102020204" pitchFamily="34" charset="0"/>
              </a:rPr>
            </a:br>
            <a:r>
              <a:rPr lang="ru-RU" sz="6000" dirty="0" smtClean="0">
                <a:solidFill>
                  <a:srgbClr val="002060"/>
                </a:solidFill>
                <a:latin typeface="Franklin Gothic Demi" panose="020B0703020102020204" pitchFamily="34" charset="0"/>
              </a:rPr>
              <a:t>Современные фитнес-технологии в ДОУ</a:t>
            </a:r>
            <a:endParaRPr lang="ru-RU" sz="6000" dirty="0">
              <a:solidFill>
                <a:srgbClr val="002060"/>
              </a:solidFill>
              <a:latin typeface="Franklin Gothic Demi" panose="020B070302010202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748E6B4-AB1F-1630-F35E-1C93B5B49D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6" y="4050833"/>
            <a:ext cx="9577246" cy="1096899"/>
          </a:xfrm>
        </p:spPr>
        <p:txBody>
          <a:bodyPr>
            <a:normAutofit fontScale="92500" lnSpcReduction="20000"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по физической культуре </a:t>
            </a:r>
          </a:p>
          <a:p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детского сада № 80 «Лукоморье» </a:t>
            </a:r>
          </a:p>
          <a:p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Заволокина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Ольга Владимировна</a:t>
            </a:r>
          </a:p>
          <a:p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38" y="4050832"/>
            <a:ext cx="3702203" cy="280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968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E17BDFA-7FA5-C8C1-3DAB-9C9C1CB5B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7160"/>
            <a:ext cx="10998851" cy="6720839"/>
          </a:xfrm>
        </p:spPr>
        <p:txBody>
          <a:bodyPr>
            <a:normAutofit/>
          </a:bodyPr>
          <a:lstStyle/>
          <a:p>
            <a:pPr indent="0">
              <a:buNone/>
            </a:pP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 algn="ctr">
              <a:lnSpc>
                <a:spcPct val="106000"/>
              </a:lnSpc>
              <a:spcBef>
                <a:spcPts val="1125"/>
              </a:spcBef>
              <a:spcAft>
                <a:spcPts val="1125"/>
              </a:spcAft>
              <a:buClr>
                <a:srgbClr val="90C226"/>
              </a:buClr>
              <a:buNone/>
            </a:pPr>
            <a:r>
              <a:rPr lang="ru-RU" sz="3200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Ритмическая гимнастика</a:t>
            </a:r>
            <a:endParaRPr lang="ru-RU" sz="32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buNone/>
            </a:pPr>
            <a:endParaRPr lang="ru-RU" sz="3200" b="1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buNone/>
            </a:pPr>
            <a:r>
              <a:rPr lang="ru-RU" sz="32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67" y="1237786"/>
            <a:ext cx="6858000" cy="403674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2967" y="3233853"/>
            <a:ext cx="5189033" cy="349033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66663" y="457200"/>
            <a:ext cx="2925336" cy="255362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968" y="5374888"/>
            <a:ext cx="2285998" cy="1349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17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BA79DBF-6307-6D40-B923-8F45CE49C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92" y="1"/>
            <a:ext cx="4750420" cy="372450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8138" y="1"/>
            <a:ext cx="4650058" cy="314464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2234" y="3958683"/>
            <a:ext cx="4092498" cy="268744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65180" y="3334215"/>
            <a:ext cx="5330284" cy="3311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96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9862" y="691376"/>
            <a:ext cx="1088359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«Гимнастика, физические упражнения, ходьба должны прочно войти в повседневный быт каждого, кто хочет сохранить работоспособность, здоровье,  полноценную и радостную жизнь.»</a:t>
            </a:r>
          </a:p>
          <a:p>
            <a:pPr algn="r"/>
            <a:r>
              <a:rPr lang="ru-RU" sz="3200" b="1" dirty="0" smtClean="0">
                <a:solidFill>
                  <a:srgbClr val="1111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Гиппократ.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224" y="3465576"/>
            <a:ext cx="4605454" cy="3392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85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5800" y="365760"/>
            <a:ext cx="11155680" cy="5441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120" marR="373380">
              <a:lnSpc>
                <a:spcPct val="107000"/>
              </a:lnSpc>
              <a:spcAft>
                <a:spcPts val="0"/>
              </a:spcAft>
            </a:pPr>
            <a:endParaRPr lang="ru-RU" sz="1400" kern="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 cap="all" dirty="0" smtClean="0">
                <a:ln w="3175" cmpd="sng">
                  <a:noFill/>
                </a:ln>
                <a:solidFill>
                  <a:srgbClr val="14619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  <a:r>
              <a:rPr lang="ru-RU" sz="2400" b="1" cap="all" dirty="0">
                <a:ln w="3175" cmpd="sng">
                  <a:noFill/>
                </a:ln>
                <a:solidFill>
                  <a:srgbClr val="146194">
                    <a:lumMod val="25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современной системы оздоровительных тренировок «Фитнес»</a:t>
            </a:r>
          </a:p>
          <a:p>
            <a:pPr marL="71120">
              <a:lnSpc>
                <a:spcPct val="107000"/>
              </a:lnSpc>
              <a:spcAft>
                <a:spcPts val="0"/>
              </a:spcAft>
            </a:pPr>
            <a:r>
              <a:rPr lang="ru-RU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современных условиях развития общества проблема</a:t>
            </a:r>
            <a:r>
              <a:rPr lang="ru-RU" sz="2800" kern="1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здоровья детей является всегда актуальной. Каждый родитель желает, чтобы его ребенок был крепким, сильным, а главное, здоровым. Укрепление здоровья дошкольника зависит от разных факторов, в том числе и от повышения уровня двигательной активности детей. Поэтому актуальность фитнес-технологий заключается в оптимизации двигательной деятельности детей дошкольного возраста посредством занятий фитнесом для сохранения и укрепления здоровья воспитанников, формирования ценностей здорового образа жизни.</a:t>
            </a:r>
            <a:endParaRPr lang="ru-RU" sz="2800" kern="1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120" marR="373380">
              <a:lnSpc>
                <a:spcPct val="107000"/>
              </a:lnSpc>
              <a:spcAft>
                <a:spcPts val="0"/>
              </a:spcAft>
            </a:pPr>
            <a:endParaRPr lang="ru-RU" sz="1400" kern="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B9C171-4015-E294-CC4C-DFC08FD12A5C}"/>
              </a:ext>
            </a:extLst>
          </p:cNvPr>
          <p:cNvSpPr txBox="1"/>
          <p:nvPr/>
        </p:nvSpPr>
        <p:spPr>
          <a:xfrm>
            <a:off x="393192" y="228601"/>
            <a:ext cx="11411712" cy="58671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200" b="1" kern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kern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Цели и </a:t>
            </a:r>
            <a:r>
              <a:rPr lang="ru-RU" sz="3200" b="1" kern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</a:t>
            </a:r>
            <a:r>
              <a:rPr lang="ru-RU" sz="2400" b="1" kern="1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7112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800" b="1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повышение уровня физической подготовленности </a:t>
            </a:r>
            <a:r>
              <a:rPr lang="ru-RU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приобщение </a:t>
            </a:r>
            <a:r>
              <a:rPr lang="ru-RU" sz="2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здоровому образу жизни детей  дошкольного возраста.</a:t>
            </a:r>
            <a:endParaRPr lang="ru-RU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120" algn="just">
              <a:lnSpc>
                <a:spcPct val="107000"/>
              </a:lnSpc>
              <a:spcAft>
                <a:spcPts val="0"/>
              </a:spcAft>
            </a:pPr>
            <a:r>
              <a:rPr lang="ru-RU" sz="2400" b="1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endParaRPr lang="ru-RU" sz="24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120" marR="939800" algn="just">
              <a:lnSpc>
                <a:spcPct val="107000"/>
              </a:lnSpc>
              <a:spcAft>
                <a:spcPts val="0"/>
              </a:spcAft>
            </a:pPr>
            <a:r>
              <a:rPr lang="ru-RU" sz="2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-укрепление опорно-двигательного аппарата детей 4-7 лет; профилактика </a:t>
            </a:r>
            <a:r>
              <a:rPr lang="ru-RU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плоскостопия;</a:t>
            </a:r>
            <a:endParaRPr lang="ru-RU" sz="2800" b="1" i="1" kern="1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120" algn="just">
              <a:lnSpc>
                <a:spcPct val="107000"/>
              </a:lnSpc>
              <a:spcAft>
                <a:spcPts val="0"/>
              </a:spcAft>
            </a:pPr>
            <a:r>
              <a:rPr lang="ru-RU" sz="2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-развитие физических качеств детей 4-7 лет (координации, чувства равновесия, гибкости</a:t>
            </a:r>
            <a:r>
              <a:rPr lang="ru-RU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120" marR="901700" algn="just">
              <a:lnSpc>
                <a:spcPct val="107000"/>
              </a:lnSpc>
              <a:spcAft>
                <a:spcPts val="0"/>
              </a:spcAft>
            </a:pPr>
            <a:r>
              <a:rPr lang="ru-RU" sz="2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-содействие развитию чувства ритма, памяти, внимания, </a:t>
            </a:r>
            <a:r>
              <a:rPr lang="ru-RU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воображения;</a:t>
            </a:r>
            <a:endParaRPr lang="ru-RU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1120" marR="706120" algn="just">
              <a:lnSpc>
                <a:spcPct val="107000"/>
              </a:lnSpc>
              <a:spcAft>
                <a:spcPts val="0"/>
              </a:spcAft>
            </a:pPr>
            <a:r>
              <a:rPr lang="ru-RU" sz="2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-воспитывать умения эмоционального самовыражения, </a:t>
            </a:r>
            <a:r>
              <a:rPr lang="ru-RU" sz="2800" kern="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раскрепощённости, </a:t>
            </a:r>
            <a:r>
              <a:rPr lang="ru-RU" sz="2800" kern="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творчества в движениях.</a:t>
            </a:r>
            <a:endParaRPr lang="ru-RU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100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CEB9C171-4015-E294-CC4C-DFC08FD12A5C}"/>
              </a:ext>
            </a:extLst>
          </p:cNvPr>
          <p:cNvSpPr txBox="1"/>
          <p:nvPr/>
        </p:nvSpPr>
        <p:spPr>
          <a:xfrm>
            <a:off x="868680" y="347473"/>
            <a:ext cx="10442448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b="1" dirty="0" lang="ru-RU" smtClean="0" sz="3200">
                <a:latin charset="0" panose="02020603050405020304" pitchFamily="18" typeface="Times New Roman"/>
                <a:cs charset="0" panose="02020603050405020304" pitchFamily="18" typeface="Times New Roman"/>
              </a:rPr>
              <a:t>Что же такое детский фитнес?</a:t>
            </a:r>
            <a:endParaRPr b="1" dirty="0" lang="ru-RU" sz="3200">
              <a:latin charset="0" panose="02020603050405020304" pitchFamily="18" typeface="Times New Roman"/>
              <a:cs charset="0" panose="02020603050405020304" pitchFamily="18" typeface="Times New Roman"/>
            </a:endParaRPr>
          </a:p>
          <a:p>
            <a:endParaRPr dirty="0" lang="ru-RU"/>
          </a:p>
          <a:p>
            <a:endParaRPr dirty="0"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"/>
          <a:stretch/>
        </p:blipFill>
        <p:spPr>
          <a:xfrm>
            <a:off x="122663" y="936702"/>
            <a:ext cx="7237142" cy="592129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014" y="936702"/>
            <a:ext cx="4742985" cy="5921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91305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87CA433-EBD6-4865-B107-D87BF50B7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7" y="630936"/>
            <a:ext cx="10450477" cy="11421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Применение </a:t>
            </a:r>
            <a:r>
              <a:rPr lang="ru-RU" sz="3200" b="1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фитнес-технологий </a:t>
            </a:r>
            <a:r>
              <a:rPr lang="ru-RU" sz="3200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в нашем ДОУ</a:t>
            </a:r>
            <a:r>
              <a:rPr lang="ru-RU" sz="3200" b="1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.</a:t>
            </a:r>
            <a:r>
              <a:rPr lang="ru-RU" sz="2900" b="1" dirty="0">
                <a:solidFill>
                  <a:srgbClr val="90C2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/>
            </a:r>
            <a:br>
              <a:rPr lang="ru-RU" sz="2900" b="1" dirty="0">
                <a:solidFill>
                  <a:srgbClr val="90C22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66927" y="1427357"/>
            <a:ext cx="389356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  <a:t>Фитбол-гимнастика .  </a:t>
            </a:r>
            <a:br>
              <a:rPr lang="ru-RU" sz="2800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j-cs"/>
              </a:rPr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7980" y="1226634"/>
            <a:ext cx="6884020" cy="469466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2029846"/>
            <a:ext cx="5307979" cy="454937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362" y="89210"/>
            <a:ext cx="1293540" cy="148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38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56A712A-69A6-C636-6641-ED909DB78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07221"/>
            <a:ext cx="8596668" cy="4034142"/>
          </a:xfrm>
        </p:spPr>
        <p:txBody>
          <a:bodyPr>
            <a:normAutofit/>
          </a:bodyPr>
          <a:lstStyle/>
          <a:p>
            <a:pPr indent="270510" algn="just">
              <a:lnSpc>
                <a:spcPct val="115000"/>
              </a:lnSpc>
            </a:pPr>
            <a:endParaRPr lang="ru-RU" sz="2400" dirty="0" smtClean="0">
              <a:solidFill>
                <a:schemeClr val="accent5">
                  <a:lumMod val="75000"/>
                </a:schemeClr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6000"/>
              </a:lnSpc>
              <a:buNone/>
              <a:tabLst>
                <a:tab pos="457200" algn="l"/>
              </a:tabLst>
            </a:pPr>
            <a:endParaRPr lang="ru-RU" sz="2800" dirty="0" smtClean="0">
              <a:solidFill>
                <a:srgbClr val="11111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6000"/>
              </a:lnSpc>
              <a:spcBef>
                <a:spcPts val="1125"/>
              </a:spcBef>
              <a:spcAft>
                <a:spcPts val="1125"/>
              </a:spcAft>
              <a:buFontTx/>
              <a:buChar char="-"/>
            </a:pPr>
            <a:endParaRPr lang="ru-RU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just">
              <a:lnSpc>
                <a:spcPct val="115000"/>
              </a:lnSpc>
              <a:buNone/>
            </a:pP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61" y="446049"/>
            <a:ext cx="4716966" cy="493062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2293" y="1092820"/>
            <a:ext cx="6545766" cy="4505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60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9089C8-A504-B8CE-D09A-25643FF83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289932"/>
            <a:ext cx="8596668" cy="669073"/>
          </a:xfrm>
        </p:spPr>
        <p:txBody>
          <a:bodyPr>
            <a:noAutofit/>
          </a:bodyPr>
          <a:lstStyle/>
          <a:p>
            <a:pPr lvl="0" algn="ctr">
              <a:lnSpc>
                <a:spcPct val="106000"/>
              </a:lnSpc>
              <a:spcBef>
                <a:spcPts val="1000"/>
              </a:spcBef>
              <a:buClr>
                <a:srgbClr val="90C226"/>
              </a:buClr>
              <a:buSzPct val="80000"/>
              <a:tabLst>
                <a:tab pos="457200" algn="l"/>
              </a:tabLst>
            </a:pPr>
            <a:r>
              <a:rPr lang="ru-RU" sz="3200" b="1" dirty="0" smtClean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Занятия </a:t>
            </a:r>
            <a:r>
              <a:rPr lang="ru-RU" sz="3200" b="1" dirty="0">
                <a:solidFill>
                  <a:srgbClr val="11111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с тренажёрами</a:t>
            </a:r>
            <a:endParaRPr lang="ru-RU" sz="3200" b="1" dirty="0">
              <a:solidFill>
                <a:prstClr val="black">
                  <a:lumMod val="75000"/>
                  <a:lumOff val="25000"/>
                </a:prst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959005"/>
            <a:ext cx="5319132" cy="310003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132" y="2297150"/>
            <a:ext cx="6791091" cy="456084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4480" y="4059044"/>
            <a:ext cx="2660681" cy="2798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77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E17BDFA-7FA5-C8C1-3DAB-9C9C1CB5B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7160"/>
            <a:ext cx="10998851" cy="6720839"/>
          </a:xfrm>
        </p:spPr>
        <p:txBody>
          <a:bodyPr/>
          <a:lstStyle/>
          <a:p>
            <a:pPr indent="0">
              <a:buNone/>
            </a:pPr>
            <a:endParaRPr lang="ru-RU" sz="16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6055112" cy="360184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5902" y="2308302"/>
            <a:ext cx="6226098" cy="454969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605454"/>
            <a:ext cx="3501481" cy="225254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7073" y="137158"/>
            <a:ext cx="3245005" cy="217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84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2663</TotalTime>
  <Words>153</Words>
  <Application>Microsoft Office PowerPoint</Application>
  <PresentationFormat>Широкоэкранный</PresentationFormat>
  <Paragraphs>27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Comic Sans MS</vt:lpstr>
      <vt:lpstr>Franklin Gothic Demi</vt:lpstr>
      <vt:lpstr>Times New Roman</vt:lpstr>
      <vt:lpstr>Trebuchet MS</vt:lpstr>
      <vt:lpstr>Wingdings 3</vt:lpstr>
      <vt:lpstr>Аспект</vt:lpstr>
      <vt:lpstr>   Современные фитнес-технологии в ДОУ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Занятия с тренажёрами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эмоциональной сферы  у детей В ДОУ</dc:title>
  <dc:creator>80сад</dc:creator>
  <cp:lastModifiedBy>*</cp:lastModifiedBy>
  <cp:revision>62</cp:revision>
  <cp:lastPrinted>2023-10-22T15:25:56Z</cp:lastPrinted>
  <dcterms:created xsi:type="dcterms:W3CDTF">2022-10-17T11:00:03Z</dcterms:created>
  <dcterms:modified xsi:type="dcterms:W3CDTF">2023-12-24T16:46:13Z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590348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